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/>
    <p:restoredTop sz="94662"/>
  </p:normalViewPr>
  <p:slideViewPr>
    <p:cSldViewPr snapToGrid="0" snapToObjects="1" showGuides="1">
      <p:cViewPr varScale="1">
        <p:scale>
          <a:sx n="149" d="100"/>
          <a:sy n="149" d="100"/>
        </p:scale>
        <p:origin x="616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AECFF-94B1-2548-80F3-1B9FFDA04361}" type="datetimeFigureOut">
              <a:rPr kumimoji="1" lang="zh-CN" altLang="en-US" smtClean="0"/>
              <a:t>2017/10/31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EF8FD-9BF4-4F44-B2D6-3344227A636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130940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AECFF-94B1-2548-80F3-1B9FFDA04361}" type="datetimeFigureOut">
              <a:rPr kumimoji="1" lang="zh-CN" altLang="en-US" smtClean="0"/>
              <a:t>2017/10/31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EF8FD-9BF4-4F44-B2D6-3344227A636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30369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AECFF-94B1-2548-80F3-1B9FFDA04361}" type="datetimeFigureOut">
              <a:rPr kumimoji="1" lang="zh-CN" altLang="en-US" smtClean="0"/>
              <a:t>2017/10/31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EF8FD-9BF4-4F44-B2D6-3344227A636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84851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AECFF-94B1-2548-80F3-1B9FFDA04361}" type="datetimeFigureOut">
              <a:rPr kumimoji="1" lang="zh-CN" altLang="en-US" smtClean="0"/>
              <a:t>2017/10/31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EF8FD-9BF4-4F44-B2D6-3344227A636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30069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AECFF-94B1-2548-80F3-1B9FFDA04361}" type="datetimeFigureOut">
              <a:rPr kumimoji="1" lang="zh-CN" altLang="en-US" smtClean="0"/>
              <a:t>2017/10/31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EF8FD-9BF4-4F44-B2D6-3344227A636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57116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AECFF-94B1-2548-80F3-1B9FFDA04361}" type="datetimeFigureOut">
              <a:rPr kumimoji="1" lang="zh-CN" altLang="en-US" smtClean="0"/>
              <a:t>2017/10/31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EF8FD-9BF4-4F44-B2D6-3344227A636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4285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AECFF-94B1-2548-80F3-1B9FFDA04361}" type="datetimeFigureOut">
              <a:rPr kumimoji="1" lang="zh-CN" altLang="en-US" smtClean="0"/>
              <a:t>2017/10/31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EF8FD-9BF4-4F44-B2D6-3344227A636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84947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AECFF-94B1-2548-80F3-1B9FFDA04361}" type="datetimeFigureOut">
              <a:rPr kumimoji="1" lang="zh-CN" altLang="en-US" smtClean="0"/>
              <a:t>2017/10/31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EF8FD-9BF4-4F44-B2D6-3344227A636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18922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AECFF-94B1-2548-80F3-1B9FFDA04361}" type="datetimeFigureOut">
              <a:rPr kumimoji="1" lang="zh-CN" altLang="en-US" smtClean="0"/>
              <a:t>2017/10/31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EF8FD-9BF4-4F44-B2D6-3344227A636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81158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AECFF-94B1-2548-80F3-1B9FFDA04361}" type="datetimeFigureOut">
              <a:rPr kumimoji="1" lang="zh-CN" altLang="en-US" smtClean="0"/>
              <a:t>2017/10/31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EF8FD-9BF4-4F44-B2D6-3344227A636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7338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AECFF-94B1-2548-80F3-1B9FFDA04361}" type="datetimeFigureOut">
              <a:rPr kumimoji="1" lang="zh-CN" altLang="en-US" smtClean="0"/>
              <a:t>2017/10/31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EF8FD-9BF4-4F44-B2D6-3344227A636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60205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AECFF-94B1-2548-80F3-1B9FFDA04361}" type="datetimeFigureOut">
              <a:rPr kumimoji="1" lang="zh-CN" altLang="en-US" smtClean="0"/>
              <a:t>2017/10/31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EF8FD-9BF4-4F44-B2D6-3344227A636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29060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实验三 </a:t>
            </a:r>
            <a:r>
              <a:rPr lang="en-US" altLang="zh-CN" dirty="0" smtClean="0"/>
              <a:t>CPU</a:t>
            </a:r>
            <a:r>
              <a:rPr lang="zh-CN" altLang="en-US" dirty="0" smtClean="0"/>
              <a:t>调度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一</a:t>
            </a:r>
            <a:r>
              <a:rPr lang="zh-CN" altLang="en-US" dirty="0" smtClean="0"/>
              <a:t>个新的调度策略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课本</a:t>
            </a:r>
            <a:r>
              <a:rPr lang="en-US" altLang="zh-CN" dirty="0" smtClean="0"/>
              <a:t>15.3</a:t>
            </a:r>
            <a:r>
              <a:rPr lang="zh-CN" altLang="en-US" dirty="0" smtClean="0"/>
              <a:t>随机调度</a:t>
            </a:r>
            <a:r>
              <a:rPr lang="zh-CN" altLang="en-US" dirty="0" smtClean="0"/>
              <a:t>：</a:t>
            </a:r>
            <a:r>
              <a:rPr lang="zh-CN" altLang="en-US" dirty="0" smtClean="0"/>
              <a:t>全部</a:t>
            </a:r>
            <a:r>
              <a:rPr lang="zh-CN" altLang="en-US" dirty="0" smtClean="0"/>
              <a:t>进程随机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选作：</a:t>
            </a:r>
            <a:r>
              <a:rPr lang="zh-CN" altLang="en-US" dirty="0" smtClean="0"/>
              <a:t>先</a:t>
            </a:r>
            <a:r>
              <a:rPr lang="zh-CN" altLang="en-US" dirty="0" smtClean="0"/>
              <a:t>随机</a:t>
            </a:r>
            <a:r>
              <a:rPr lang="zh-CN" altLang="en-US" dirty="0" smtClean="0"/>
              <a:t>选择</a:t>
            </a:r>
            <a:r>
              <a:rPr lang="zh-CN" altLang="en-US" dirty="0" smtClean="0"/>
              <a:t>组，</a:t>
            </a:r>
            <a:r>
              <a:rPr lang="zh-CN" altLang="en-US" dirty="0" smtClean="0"/>
              <a:t>再组内</a:t>
            </a:r>
            <a:r>
              <a:rPr lang="zh-CN" altLang="en-US" dirty="0" smtClean="0"/>
              <a:t>随机</a:t>
            </a:r>
            <a:r>
              <a:rPr lang="zh-CN" altLang="en-US" dirty="0" smtClean="0"/>
              <a:t>选择</a:t>
            </a:r>
            <a:r>
              <a:rPr lang="zh-CN" altLang="en-US" dirty="0" smtClean="0"/>
              <a:t>进程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要</a:t>
            </a:r>
            <a:r>
              <a:rPr lang="zh-CN" altLang="en-US" dirty="0" smtClean="0">
                <a:solidFill>
                  <a:srgbClr val="FF0000"/>
                </a:solidFill>
              </a:rPr>
              <a:t>不影响</a:t>
            </a:r>
            <a:r>
              <a:rPr lang="zh-CN" altLang="en-US" dirty="0" smtClean="0"/>
              <a:t>现有任务的调度策略</a:t>
            </a:r>
            <a:endParaRPr lang="en-US" altLang="zh-CN" dirty="0" smtClean="0"/>
          </a:p>
          <a:p>
            <a:pPr marL="457200" lvl="1" indent="0">
              <a:buNone/>
            </a:pPr>
            <a:r>
              <a:rPr lang="en-US" altLang="zh-CN" sz="2000" dirty="0" smtClean="0">
                <a:solidFill>
                  <a:srgbClr val="6600CC"/>
                </a:solidFill>
                <a:ea typeface="华文新魏" pitchFamily="2" charset="-122"/>
              </a:rPr>
              <a:t>SCHED_FIFO</a:t>
            </a:r>
            <a:r>
              <a:rPr lang="zh-CN" altLang="en-US" sz="2000" dirty="0" smtClean="0">
                <a:solidFill>
                  <a:srgbClr val="6600CC"/>
                </a:solidFill>
                <a:ea typeface="华文新魏" pitchFamily="2" charset="-122"/>
              </a:rPr>
              <a:t>，</a:t>
            </a:r>
            <a:r>
              <a:rPr lang="en-US" altLang="zh-CN" sz="2000" dirty="0" smtClean="0">
                <a:solidFill>
                  <a:srgbClr val="6600CC"/>
                </a:solidFill>
                <a:ea typeface="华文新魏" pitchFamily="2" charset="-122"/>
              </a:rPr>
              <a:t>SCHED_RR &gt; </a:t>
            </a:r>
            <a:r>
              <a:rPr lang="en-US" altLang="zh-CN" sz="2000" dirty="0">
                <a:solidFill>
                  <a:srgbClr val="6600CC"/>
                </a:solidFill>
                <a:ea typeface="华文新魏" pitchFamily="2" charset="-122"/>
              </a:rPr>
              <a:t>SCHED_NORMAL </a:t>
            </a:r>
            <a:r>
              <a:rPr lang="zh-CN" altLang="en-US" sz="2000" dirty="0" smtClean="0">
                <a:solidFill>
                  <a:srgbClr val="6600CC"/>
                </a:solidFill>
                <a:ea typeface="华文新魏" pitchFamily="2" charset="-122"/>
              </a:rPr>
              <a:t>，</a:t>
            </a:r>
            <a:r>
              <a:rPr lang="en-US" altLang="zh-CN" sz="2000" dirty="0" smtClean="0">
                <a:solidFill>
                  <a:srgbClr val="6600CC"/>
                </a:solidFill>
                <a:ea typeface="华文新魏" pitchFamily="2" charset="-122"/>
              </a:rPr>
              <a:t>SCHED_OTHER                                    </a:t>
            </a:r>
            <a:r>
              <a:rPr lang="en-US" altLang="zh-CN" sz="2000" dirty="0">
                <a:solidFill>
                  <a:srgbClr val="6600CC"/>
                </a:solidFill>
                <a:ea typeface="华文新魏" pitchFamily="2" charset="-122"/>
              </a:rPr>
              <a:t>	</a:t>
            </a:r>
            <a:r>
              <a:rPr lang="zh-CN" altLang="en-US" sz="2000" dirty="0">
                <a:solidFill>
                  <a:srgbClr val="6600CC"/>
                </a:solidFill>
                <a:ea typeface="华文新魏" pitchFamily="2" charset="-122"/>
              </a:rPr>
              <a:t>                      </a:t>
            </a:r>
            <a:r>
              <a:rPr lang="zh-CN" altLang="en-US" sz="2000" dirty="0" smtClean="0">
                <a:solidFill>
                  <a:srgbClr val="6600CC"/>
                </a:solidFill>
                <a:ea typeface="华文新魏" pitchFamily="2" charset="-122"/>
              </a:rPr>
              <a:t>          </a:t>
            </a:r>
            <a:r>
              <a:rPr lang="en-US" altLang="zh-CN" sz="2000" dirty="0" smtClean="0">
                <a:solidFill>
                  <a:srgbClr val="6600CC"/>
                </a:solidFill>
                <a:ea typeface="华文新魏" pitchFamily="2" charset="-122"/>
              </a:rPr>
              <a:t>&gt; </a:t>
            </a:r>
            <a:r>
              <a:rPr lang="en-US" altLang="zh-CN" sz="2000" dirty="0">
                <a:solidFill>
                  <a:srgbClr val="6600CC"/>
                </a:solidFill>
                <a:ea typeface="华文新魏" pitchFamily="2" charset="-122"/>
              </a:rPr>
              <a:t>SCHED_YOURNAME</a:t>
            </a:r>
            <a:endParaRPr lang="en-US" altLang="zh-CN" sz="2000" dirty="0">
              <a:solidFill>
                <a:srgbClr val="6600CC"/>
              </a:solidFill>
              <a:ea typeface="华文新魏" pitchFamily="2" charset="-122"/>
            </a:endParaRPr>
          </a:p>
          <a:p>
            <a:r>
              <a:rPr lang="zh-CN" altLang="en-US" dirty="0"/>
              <a:t>命令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groups </a:t>
            </a:r>
            <a:r>
              <a:rPr lang="en-US" altLang="zh-CN" dirty="0"/>
              <a:t>can be added using the command: </a:t>
            </a:r>
            <a:endParaRPr lang="en-US" altLang="zh-CN" dirty="0" smtClean="0"/>
          </a:p>
          <a:p>
            <a:pPr marL="857250" lvl="2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</a:t>
            </a:r>
            <a:r>
              <a:rPr lang="en-US" altLang="zh-CN" dirty="0" err="1" smtClean="0"/>
              <a:t>groupadd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group_name</a:t>
            </a:r>
            <a:r>
              <a:rPr lang="en-US" altLang="zh-CN" dirty="0" smtClean="0"/>
              <a:t> </a:t>
            </a:r>
          </a:p>
          <a:p>
            <a:pPr lvl="1"/>
            <a:r>
              <a:rPr lang="en-US" altLang="zh-CN" dirty="0" smtClean="0"/>
              <a:t>users can be added using the command: </a:t>
            </a:r>
          </a:p>
          <a:p>
            <a:pPr marL="857250" lvl="2" indent="0">
              <a:buNone/>
            </a:pPr>
            <a:r>
              <a:rPr lang="en-US" altLang="zh-CN" dirty="0" smtClean="0"/>
              <a:t>       </a:t>
            </a:r>
            <a:r>
              <a:rPr lang="en-US" altLang="zh-CN" dirty="0" err="1" smtClean="0"/>
              <a:t>useradd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user_name</a:t>
            </a:r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33FEE-298A-4EC9-A46D-31F2A27AC04A}" type="slidenum">
              <a:rPr lang="en-US" altLang="zh-CN" smtClean="0"/>
              <a:pPr/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193930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46</Words>
  <Application>Microsoft Macintosh PowerPoint</Application>
  <PresentationFormat>宽屏</PresentationFormat>
  <Paragraphs>12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Calibri</vt:lpstr>
      <vt:lpstr>Calibri Light</vt:lpstr>
      <vt:lpstr>华文新魏</vt:lpstr>
      <vt:lpstr>宋体</vt:lpstr>
      <vt:lpstr>Arial</vt:lpstr>
      <vt:lpstr>Office 主题</vt:lpstr>
      <vt:lpstr>实验三 CPU调度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实验三 CPU调度</dc:title>
  <dc:creator>张雷</dc:creator>
  <cp:lastModifiedBy>张雷</cp:lastModifiedBy>
  <cp:revision>3</cp:revision>
  <dcterms:created xsi:type="dcterms:W3CDTF">2017-10-31T05:40:27Z</dcterms:created>
  <dcterms:modified xsi:type="dcterms:W3CDTF">2017-10-31T05:45:39Z</dcterms:modified>
</cp:coreProperties>
</file>