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 showGuides="1">
      <p:cViewPr varScale="1">
        <p:scale>
          <a:sx n="127" d="100"/>
          <a:sy n="127" d="100"/>
        </p:scale>
        <p:origin x="4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364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39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896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741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69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3039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562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92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910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882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8146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C527E-E682-2141-98C0-FE68CF56F55A}" type="datetimeFigureOut">
              <a:rPr kumimoji="1" lang="zh-CN" altLang="en-US" smtClean="0"/>
              <a:t>2017/9/12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089C-E994-2E44-8EA6-95F64D67AD7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441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第一次实验题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安装</a:t>
            </a:r>
            <a:r>
              <a:rPr kumimoji="1" lang="en-US" altLang="zh-CN" dirty="0" smtClean="0"/>
              <a:t>Linux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下载</a:t>
            </a:r>
            <a:r>
              <a:rPr lang="en-US" altLang="zh-CN" dirty="0" smtClean="0"/>
              <a:t>Ubuntu</a:t>
            </a:r>
            <a:endParaRPr lang="zh-CN" altLang="en-US" dirty="0" smtClean="0"/>
          </a:p>
          <a:p>
            <a:pPr lvl="1"/>
            <a:r>
              <a:rPr kumimoji="1" lang="zh-CN" altLang="en-US" dirty="0" smtClean="0"/>
              <a:t>虚拟机安装</a:t>
            </a:r>
            <a:r>
              <a:rPr kumimoji="1" lang="en-US" altLang="zh-CN" dirty="0" smtClean="0"/>
              <a:t>: </a:t>
            </a:r>
            <a:r>
              <a:rPr kumimoji="1" lang="en-US" altLang="zh-CN" dirty="0" err="1" smtClean="0"/>
              <a:t>windwos</a:t>
            </a:r>
            <a:r>
              <a:rPr kumimoji="1" lang="en-US" altLang="zh-CN" dirty="0" smtClean="0"/>
              <a:t>, mac </a:t>
            </a:r>
            <a:r>
              <a:rPr kumimoji="1" lang="en-US" altLang="zh-CN" dirty="0" err="1" smtClean="0"/>
              <a:t>os</a:t>
            </a:r>
            <a:endParaRPr kumimoji="1" lang="en-US" altLang="zh-CN" dirty="0" smtClean="0"/>
          </a:p>
          <a:p>
            <a:pPr lvl="1"/>
            <a:r>
              <a:rPr lang="en-US" altLang="zh-CN" b="1" dirty="0" err="1"/>
              <a:t>passwd</a:t>
            </a:r>
            <a:r>
              <a:rPr lang="en-US" altLang="zh-CN" dirty="0"/>
              <a:t> user</a:t>
            </a:r>
            <a:endParaRPr kumimoji="1" lang="zh-CN" altLang="en-US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9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Shell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bash, </a:t>
            </a:r>
            <a:r>
              <a:rPr lang="en-US" altLang="zh-CN" dirty="0" err="1" smtClean="0"/>
              <a:t>csh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zsh</a:t>
            </a:r>
            <a:r>
              <a:rPr lang="en-US" altLang="zh-CN" dirty="0" smtClean="0"/>
              <a:t>...</a:t>
            </a:r>
          </a:p>
          <a:p>
            <a:r>
              <a:rPr lang="en-US" altLang="zh-CN" dirty="0" smtClean="0"/>
              <a:t>open a graphical program called the </a:t>
            </a:r>
            <a:r>
              <a:rPr lang="en-US" altLang="zh-CN" dirty="0" smtClean="0">
                <a:solidFill>
                  <a:srgbClr val="FF0000"/>
                </a:solidFill>
              </a:rPr>
              <a:t>Terminal</a:t>
            </a:r>
            <a:endParaRPr kumimoji="1" lang="en-US" altLang="zh-CN" dirty="0" smtClean="0"/>
          </a:p>
          <a:p>
            <a:r>
              <a:rPr kumimoji="1" lang="en-US" altLang="zh-CN" dirty="0" err="1" smtClean="0"/>
              <a:t>ls</a:t>
            </a:r>
            <a:r>
              <a:rPr kumimoji="1" lang="en-US" altLang="zh-CN" dirty="0" smtClean="0"/>
              <a:t>, cd,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cp</a:t>
            </a:r>
            <a:r>
              <a:rPr kumimoji="1" lang="en-US" altLang="zh-CN" dirty="0" smtClean="0"/>
              <a:t>,</a:t>
            </a:r>
            <a:r>
              <a:rPr kumimoji="1" lang="en-US" altLang="zh-CN" dirty="0" smtClean="0"/>
              <a:t> man</a:t>
            </a:r>
          </a:p>
          <a:p>
            <a:r>
              <a:rPr kumimoji="1" lang="en-US" altLang="zh-CN" dirty="0" smtClean="0"/>
              <a:t>current directory: .</a:t>
            </a:r>
          </a:p>
          <a:p>
            <a:pPr lvl="1"/>
            <a:r>
              <a:rPr kumimoji="1" lang="en-US" altLang="zh-CN" dirty="0" smtClean="0"/>
              <a:t>parent directory: ..</a:t>
            </a:r>
          </a:p>
          <a:p>
            <a:pPr lvl="1"/>
            <a:r>
              <a:rPr kumimoji="1" lang="en-US" altLang="zh-CN" dirty="0" smtClean="0"/>
              <a:t>home</a:t>
            </a:r>
            <a:r>
              <a:rPr kumimoji="1" lang="en-US" altLang="zh-CN" dirty="0" smtClean="0"/>
              <a:t> directory </a:t>
            </a:r>
            <a:r>
              <a:rPr kumimoji="1" lang="en-US" altLang="zh-CN" dirty="0" smtClean="0"/>
              <a:t>: ~</a:t>
            </a:r>
          </a:p>
          <a:p>
            <a:pPr lvl="1"/>
            <a:r>
              <a:rPr kumimoji="1" lang="en-US" altLang="zh-CN" dirty="0" smtClean="0"/>
              <a:t>root directory: /</a:t>
            </a:r>
          </a:p>
          <a:p>
            <a:pPr lvl="1"/>
            <a:r>
              <a:rPr kumimoji="1" lang="en-US" altLang="zh-CN" dirty="0" smtClean="0"/>
              <a:t>absolute path, relative path</a:t>
            </a:r>
          </a:p>
          <a:p>
            <a:r>
              <a:rPr kumimoji="1" lang="en-US" altLang="zh-CN" dirty="0" err="1" smtClean="0"/>
              <a:t>autocompletion</a:t>
            </a:r>
            <a:r>
              <a:rPr kumimoji="1" lang="en-US" altLang="zh-CN" dirty="0" smtClean="0"/>
              <a:t>: tab</a:t>
            </a:r>
          </a:p>
          <a:p>
            <a:r>
              <a:rPr kumimoji="1" lang="en-US" altLang="zh-CN" dirty="0" smtClean="0"/>
              <a:t>vim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vi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improved, vi as in visual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45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内核编译安装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make </a:t>
            </a:r>
            <a:r>
              <a:rPr lang="en-US" altLang="zh-CN" dirty="0" err="1"/>
              <a:t>menuconfig</a:t>
            </a:r>
            <a:r>
              <a:rPr lang="zh-CN" altLang="en-US" dirty="0"/>
              <a:t>或</a:t>
            </a:r>
            <a:r>
              <a:rPr lang="en-US" altLang="zh-CN" dirty="0"/>
              <a:t>make </a:t>
            </a:r>
            <a:r>
              <a:rPr lang="en-US" altLang="zh-CN" dirty="0" err="1"/>
              <a:t>xconfig</a:t>
            </a:r>
            <a:r>
              <a:rPr lang="zh-CN" altLang="en-US" dirty="0"/>
              <a:t>需要先安装相应的软件包</a:t>
            </a:r>
          </a:p>
          <a:p>
            <a:pPr lvl="1"/>
            <a:r>
              <a:rPr lang="en-US" altLang="zh-CN" dirty="0" err="1"/>
              <a:t>sudo</a:t>
            </a:r>
            <a:r>
              <a:rPr lang="en-US" altLang="zh-CN" dirty="0"/>
              <a:t> apt-get install build-essential libncurses5-dev libqt3-headers </a:t>
            </a:r>
            <a:r>
              <a:rPr lang="en-US" altLang="zh-CN" dirty="0" smtClean="0"/>
              <a:t>libqt3-mt-dev</a:t>
            </a:r>
            <a:endParaRPr lang="zh-CN" altLang="en-US" dirty="0" smtClean="0"/>
          </a:p>
          <a:p>
            <a:r>
              <a:rPr lang="zh-CN" altLang="en-US" dirty="0" smtClean="0"/>
              <a:t>保存当前配置</a:t>
            </a:r>
          </a:p>
          <a:p>
            <a:pPr lvl="1"/>
            <a:r>
              <a:rPr lang="en-US" altLang="zh-CN" dirty="0" err="1" smtClean="0"/>
              <a:t>cp</a:t>
            </a:r>
            <a:r>
              <a:rPr lang="en-US" altLang="zh-CN" dirty="0" smtClean="0"/>
              <a:t> /boot/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-`</a:t>
            </a:r>
            <a:r>
              <a:rPr lang="en-US" altLang="zh-CN" dirty="0" err="1" smtClean="0"/>
              <a:t>uname</a:t>
            </a:r>
            <a:r>
              <a:rPr lang="en-US" altLang="zh-CN" dirty="0" smtClean="0"/>
              <a:t> -r`* .</a:t>
            </a:r>
            <a:r>
              <a:rPr lang="en-US" altLang="zh-CN" dirty="0" err="1" smtClean="0"/>
              <a:t>config</a:t>
            </a:r>
            <a:endParaRPr lang="en-US" altLang="zh-CN" dirty="0" smtClean="0"/>
          </a:p>
          <a:p>
            <a:r>
              <a:rPr lang="zh-CN" altLang="en-US" dirty="0" smtClean="0"/>
              <a:t>编译内核</a:t>
            </a:r>
          </a:p>
          <a:p>
            <a:r>
              <a:rPr lang="zh-CN" altLang="en-US" dirty="0" smtClean="0"/>
              <a:t>安装内核</a:t>
            </a:r>
            <a:endParaRPr lang="en-US" altLang="zh-CN" dirty="0" smtClean="0"/>
          </a:p>
          <a:p>
            <a:r>
              <a:rPr lang="en-US" altLang="zh-CN" dirty="0" err="1" smtClean="0"/>
              <a:t>uname</a:t>
            </a:r>
            <a:r>
              <a:rPr lang="en-US" altLang="zh-CN" dirty="0" smtClean="0"/>
              <a:t> -r </a:t>
            </a:r>
            <a:r>
              <a:rPr lang="zh-CN" altLang="en-US" dirty="0" smtClean="0"/>
              <a:t>查看当前内核版本</a:t>
            </a:r>
            <a:endParaRPr lang="en-US" altLang="zh-CN" dirty="0" smtClean="0"/>
          </a:p>
          <a:p>
            <a:endParaRPr lang="zh-CN" altLang="en-US" dirty="0"/>
          </a:p>
          <a:p>
            <a:r>
              <a:rPr lang="en-US" altLang="zh-CN" dirty="0" smtClean="0"/>
              <a:t>https://</a:t>
            </a:r>
            <a:r>
              <a:rPr lang="en-US" altLang="zh-CN" dirty="0" err="1" smtClean="0"/>
              <a:t>kernelnewbies.org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KernelBuild</a:t>
            </a:r>
            <a:endParaRPr lang="zh-CN" altLang="en-US" dirty="0" smtClean="0"/>
          </a:p>
          <a:p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90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第一次实验题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安装</a:t>
            </a:r>
            <a:r>
              <a:rPr kumimoji="1" lang="en-US" altLang="zh-CN" dirty="0" smtClean="0"/>
              <a:t>Linux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下载</a:t>
            </a:r>
            <a:r>
              <a:rPr lang="en-US" altLang="zh-CN" dirty="0" smtClean="0"/>
              <a:t>Ubuntu</a:t>
            </a:r>
            <a:endParaRPr lang="zh-CN" altLang="en-US" dirty="0" smtClean="0"/>
          </a:p>
          <a:p>
            <a:pPr lvl="1"/>
            <a:r>
              <a:rPr kumimoji="1" lang="zh-CN" altLang="en-US" dirty="0" smtClean="0"/>
              <a:t>虚拟机安装</a:t>
            </a:r>
          </a:p>
          <a:p>
            <a:r>
              <a:rPr kumimoji="1" lang="en-US" altLang="zh-CN" dirty="0" smtClean="0"/>
              <a:t>Shell</a:t>
            </a:r>
            <a:endParaRPr kumimoji="1" lang="zh-CN" altLang="en-US" dirty="0" smtClean="0"/>
          </a:p>
          <a:p>
            <a:pPr lvl="1"/>
            <a:r>
              <a:rPr lang="en-US" altLang="zh-CN" dirty="0"/>
              <a:t>bash, </a:t>
            </a:r>
            <a:r>
              <a:rPr lang="en-US" altLang="zh-CN" dirty="0" err="1" smtClean="0"/>
              <a:t>csh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zsh</a:t>
            </a:r>
            <a:r>
              <a:rPr lang="en-US" altLang="zh-CN" dirty="0" smtClean="0"/>
              <a:t>...</a:t>
            </a:r>
          </a:p>
          <a:p>
            <a:pPr lvl="1"/>
            <a:r>
              <a:rPr lang="en-US" altLang="zh-CN" dirty="0" smtClean="0"/>
              <a:t>vim</a:t>
            </a:r>
            <a:endParaRPr lang="zh-CN" altLang="en-US" dirty="0" smtClean="0"/>
          </a:p>
          <a:p>
            <a:r>
              <a:rPr kumimoji="1" lang="zh-CN" altLang="en-US" dirty="0" smtClean="0"/>
              <a:t>内核编译安装，</a:t>
            </a:r>
            <a:r>
              <a:rPr kumimoji="1" lang="en-US" altLang="zh-CN" dirty="0" err="1" smtClean="0"/>
              <a:t>Git</a:t>
            </a:r>
            <a:r>
              <a:rPr kumimoji="1" lang="zh-CN" altLang="en-US" dirty="0" smtClean="0"/>
              <a:t>使用</a:t>
            </a:r>
          </a:p>
          <a:p>
            <a:r>
              <a:rPr kumimoji="1" lang="zh-CN" altLang="en-US" dirty="0" smtClean="0"/>
              <a:t>简单的内核模块编译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21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内核模块示例：简单示例</a:t>
            </a:r>
            <a:endParaRPr lang="zh-CN" altLang="en-US" dirty="0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77162"/>
      </p:ext>
    </p:extLst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内核模块示例：简单示例</a:t>
            </a:r>
            <a:endParaRPr lang="zh-CN" altLang="en-US" dirty="0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72602"/>
      </p:ext>
    </p:extLst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161</Words>
  <Application>Microsoft Macintosh PowerPoint</Application>
  <PresentationFormat>宽屏</PresentationFormat>
  <Paragraphs>37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宋体</vt:lpstr>
      <vt:lpstr>Arial</vt:lpstr>
      <vt:lpstr>Office 主题</vt:lpstr>
      <vt:lpstr>第一次实验题</vt:lpstr>
      <vt:lpstr>Shell</vt:lpstr>
      <vt:lpstr>内核编译安装</vt:lpstr>
      <vt:lpstr>第一次实验题</vt:lpstr>
      <vt:lpstr>内核模块示例：简单示例</vt:lpstr>
      <vt:lpstr>内核模块示例：简单示例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第一次实验题</dc:title>
  <dc:creator>张雷</dc:creator>
  <cp:lastModifiedBy>张雷</cp:lastModifiedBy>
  <cp:revision>12</cp:revision>
  <dcterms:created xsi:type="dcterms:W3CDTF">2017-09-12T03:37:51Z</dcterms:created>
  <dcterms:modified xsi:type="dcterms:W3CDTF">2017-09-12T05:07:58Z</dcterms:modified>
</cp:coreProperties>
</file>