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2"/>
  </p:normalViewPr>
  <p:slideViewPr>
    <p:cSldViewPr snapToGrid="0" snapToObjects="1" showGuides="1">
      <p:cViewPr varScale="1">
        <p:scale>
          <a:sx n="158" d="100"/>
          <a:sy n="158" d="100"/>
        </p:scale>
        <p:origin x="29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193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635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82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010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506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087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73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524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8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011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414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D3BC6-2879-0849-86BC-362E9E6E4D5B}" type="datetimeFigureOut">
              <a:rPr kumimoji="1" lang="zh-CN" altLang="en-US" smtClean="0"/>
              <a:t>2017/10/31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66061-9858-C34C-8AEC-F0FFDA09B49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84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第三次实验题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课本实验</a:t>
            </a:r>
            <a:r>
              <a:rPr lang="en-US" altLang="zh-CN" dirty="0" smtClean="0"/>
              <a:t>2.3.3</a:t>
            </a:r>
            <a:r>
              <a:rPr lang="zh-CN" altLang="en-US" dirty="0" smtClean="0"/>
              <a:t>（</a:t>
            </a:r>
            <a:r>
              <a:rPr lang="en-US" altLang="zh-CN" smtClean="0"/>
              <a:t>P68</a:t>
            </a:r>
            <a:r>
              <a:rPr lang="zh-CN" altLang="en-US" dirty="0" smtClean="0"/>
              <a:t>）多</a:t>
            </a:r>
            <a:r>
              <a:rPr lang="zh-CN" altLang="en-US" dirty="0" smtClean="0"/>
              <a:t>线程实现单词统计工具</a:t>
            </a:r>
            <a:endParaRPr lang="en-US" altLang="zh-CN" dirty="0"/>
          </a:p>
          <a:p>
            <a:r>
              <a:rPr lang="zh-CN" altLang="en-US" dirty="0" smtClean="0"/>
              <a:t>选做：解决生产者</a:t>
            </a:r>
            <a:r>
              <a:rPr lang="en-US" altLang="zh-CN" dirty="0"/>
              <a:t>/</a:t>
            </a:r>
            <a:r>
              <a:rPr lang="zh-CN" altLang="en-US" dirty="0"/>
              <a:t>消费者</a:t>
            </a:r>
            <a:r>
              <a:rPr lang="zh-CN" altLang="en-US" dirty="0" smtClean="0"/>
              <a:t>问题，用</a:t>
            </a:r>
            <a:r>
              <a:rPr lang="en-US" altLang="zh-CN" dirty="0"/>
              <a:t>C</a:t>
            </a:r>
            <a:r>
              <a:rPr lang="zh-CN" altLang="en-US" dirty="0"/>
              <a:t>或</a:t>
            </a:r>
            <a:r>
              <a:rPr lang="en-US" altLang="zh-CN" dirty="0"/>
              <a:t>C</a:t>
            </a:r>
            <a:r>
              <a:rPr lang="en-US" altLang="zh-CN" dirty="0" smtClean="0"/>
              <a:t>++</a:t>
            </a:r>
            <a:r>
              <a:rPr lang="zh-CN" altLang="en-US" dirty="0"/>
              <a:t>实现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424C2-BC5B-4E32-8BED-C730A3AC5A5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313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Macintosh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宋体</vt:lpstr>
      <vt:lpstr>Arial</vt:lpstr>
      <vt:lpstr>Office 主题</vt:lpstr>
      <vt:lpstr>第三次实验题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第三次实验题</dc:title>
  <dc:creator>张雷</dc:creator>
  <cp:lastModifiedBy>张雷</cp:lastModifiedBy>
  <cp:revision>2</cp:revision>
  <dcterms:created xsi:type="dcterms:W3CDTF">2017-10-31T05:39:03Z</dcterms:created>
  <dcterms:modified xsi:type="dcterms:W3CDTF">2017-10-31T05:40:05Z</dcterms:modified>
</cp:coreProperties>
</file>